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927D4-D909-4ECF-85B9-52298477DF79}" v="2" dt="2022-08-19T19:53:18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sambou, Micheline W" userId="ab8268da-30f1-472a-89d0-54565537d397" providerId="ADAL" clId="{42D927D4-D909-4ECF-85B9-52298477DF79}"/>
    <pc:docChg chg="addSld delSld modSld">
      <pc:chgData name="Tsambou, Micheline W" userId="ab8268da-30f1-472a-89d0-54565537d397" providerId="ADAL" clId="{42D927D4-D909-4ECF-85B9-52298477DF79}" dt="2022-08-19T19:54:17.999" v="5" actId="14429"/>
      <pc:docMkLst>
        <pc:docMk/>
      </pc:docMkLst>
      <pc:sldChg chg="modSp mod">
        <pc:chgData name="Tsambou, Micheline W" userId="ab8268da-30f1-472a-89d0-54565537d397" providerId="ADAL" clId="{42D927D4-D909-4ECF-85B9-52298477DF79}" dt="2022-08-19T19:54:17.999" v="5" actId="14429"/>
        <pc:sldMkLst>
          <pc:docMk/>
          <pc:sldMk cId="210635904" sldId="256"/>
        </pc:sldMkLst>
        <pc:picChg chg="mod modVis">
          <ac:chgData name="Tsambou, Micheline W" userId="ab8268da-30f1-472a-89d0-54565537d397" providerId="ADAL" clId="{42D927D4-D909-4ECF-85B9-52298477DF79}" dt="2022-08-19T19:54:17.999" v="5" actId="14429"/>
          <ac:picMkLst>
            <pc:docMk/>
            <pc:sldMk cId="210635904" sldId="256"/>
            <ac:picMk id="2" creationId="{3E4AF84B-0224-1CFD-607B-16BE13E42B2F}"/>
          </ac:picMkLst>
        </pc:picChg>
      </pc:sldChg>
      <pc:sldChg chg="add del setBg">
        <pc:chgData name="Tsambou, Micheline W" userId="ab8268da-30f1-472a-89d0-54565537d397" providerId="ADAL" clId="{42D927D4-D909-4ECF-85B9-52298477DF79}" dt="2022-08-19T19:53:18.955" v="3"/>
        <pc:sldMkLst>
          <pc:docMk/>
          <pc:sldMk cId="335471528" sldId="260"/>
        </pc:sldMkLst>
      </pc:sldChg>
      <pc:sldChg chg="add del">
        <pc:chgData name="Tsambou, Micheline W" userId="ab8268da-30f1-472a-89d0-54565537d397" providerId="ADAL" clId="{42D927D4-D909-4ECF-85B9-52298477DF79}" dt="2022-08-19T19:52:43.203" v="1" actId="47"/>
        <pc:sldMkLst>
          <pc:docMk/>
          <pc:sldMk cId="1451808503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67E-672F-4A11-8FF3-AE7F91E32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B1E90-98ED-4678-A1FA-2307FC5E6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25165-88FC-4E3F-8E58-F5DC6E432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F1EA7-80F0-4C41-851C-D1F6ECCB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9C69-F502-4040-945E-2325C490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B15C6-B8A0-498B-9CD2-1CEED23DD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840F1D-3833-418E-AD5C-99E9B4C32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4594F-F228-4B7E-83B7-C58BAA6C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41335-595A-43C0-B343-9DD6CA097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C8F75-92CC-4281-AF90-4054821D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8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AEE21-8801-43DB-B310-BB0CF165D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54033B-DE62-4208-AD6F-C2FABF841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BD09C-75BF-489C-829E-29344B72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42467-15B3-4986-B162-C198EF76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BEA4E-3A7F-42B0-B055-B0571908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0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0CFDA-88BE-491A-88B8-562973D6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2EF50-D2E7-47D2-9AA9-B700C3B34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BB9CB-7287-4775-BD51-A1095759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BC78D-F019-4EB7-88F2-0023FD91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EEFC0-A2E2-4C0E-BFBF-D666F8C4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1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BFCF-3A71-4AA2-9A79-88918264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9B36B-9339-4F48-BC31-7741A56D3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55AE9-E8CE-404F-AD6F-2EAF6E264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FB9AC-BF92-4AE0-91BA-276265E8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5713B-612B-4D3A-A4C0-CA0CBDB8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5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D038C-0993-43BF-9E89-6919C9562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4669-131C-44CE-A9AB-1D526B63FC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E523F-5D34-4573-8187-A8F01C76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CB070-1065-4E54-807B-028700E0E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C8E58-B0F9-4F56-8806-82EAFE649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887AB-2118-42A2-AE4E-187DFE58E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3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21DC6-9DEC-46F2-80B0-70DB5787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BA2A7-7F70-4511-84A3-3491D3410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DC8A3-8B38-4E63-951D-7D5B23C85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8C890-C1AA-4347-B615-C2919EC530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A10BC-D3ED-4638-9228-781E7E2E0F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BF88DC-B841-4078-BCAB-C5599FEDD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7B4644-9B7D-4A62-B59B-3E9601919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88726C-E3FF-487D-A6DD-6D756842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B3231-FBBA-4FC0-B215-F1DA5BE0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5FD71-12D5-4388-9A07-AFB9CA26A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6B328-CC49-4F12-8D5E-A23DFB5B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4BBFD-2F33-42B8-A45B-A0684EEB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1CBBA1-B251-46A5-B529-DFAECE39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FA72D-92DD-4439-A4AE-76351D4F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24DA3-7DD5-4D48-B0FB-43F79CBB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6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47F2A-5BB3-4B59-8075-75419F02E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BCA37-A727-4385-A1C1-7DE5D8724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8337B-26C3-4F49-9BDB-5C2C3BF13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BCF03-C46F-4DB7-BDFC-A8097A0B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4CB62-55D0-4B70-A80C-9AC7DE31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45E88-01D1-4F3F-B30F-91A91EB12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9ADD-32E0-4813-91E8-02E753731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7757B2-A1AE-4D44-A3FC-7B3DFA4A3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91428-D6E0-4D9C-A9A6-CCF934870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B93896-CA70-48A4-981D-27AC186FC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0A17C-0702-4736-A499-AAA77C37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E629F-C28B-4124-A7CD-755283CE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6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78E704-C4F7-4668-B071-7E4988FE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7AC56-3649-4017-87E5-AE0C70D08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96BC8-014E-4784-8B73-A0FAF58EDA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17D7-3273-4E96-96EA-26D5980132F9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5A7A7-6346-47F3-A3EC-3445895C8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D5206-CD2B-4964-85E6-0ABE76064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19111-FE41-44D8-B67C-90D1A9B5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6E8BAA-206B-4237-865C-9AC88BE92B70}"/>
              </a:ext>
            </a:extLst>
          </p:cNvPr>
          <p:cNvSpPr txBox="1"/>
          <p:nvPr/>
        </p:nvSpPr>
        <p:spPr>
          <a:xfrm>
            <a:off x="655983" y="397401"/>
            <a:ext cx="10853530" cy="60631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NOTES FROM THE NURSE AT HEROD</a:t>
            </a:r>
          </a:p>
          <a:p>
            <a:endParaRPr lang="en-US" dirty="0"/>
          </a:p>
          <a:p>
            <a:r>
              <a:rPr lang="en-US" b="1" dirty="0"/>
              <a:t>             Welcome to Herod Elementary</a:t>
            </a:r>
          </a:p>
          <a:p>
            <a:endParaRPr lang="en-US" b="1" dirty="0"/>
          </a:p>
          <a:p>
            <a:r>
              <a:rPr lang="en-US" b="1" dirty="0"/>
              <a:t>             I am  here to assist you with all your health  care  needs.  I have just a  few reminders </a:t>
            </a:r>
          </a:p>
          <a:p>
            <a:r>
              <a:rPr lang="en-US" b="1" dirty="0"/>
              <a:t>             for everyone             </a:t>
            </a:r>
          </a:p>
          <a:p>
            <a:endParaRPr lang="en-US" dirty="0"/>
          </a:p>
          <a:p>
            <a:r>
              <a:rPr lang="en-US" dirty="0"/>
              <a:t>            1.  </a:t>
            </a:r>
            <a:r>
              <a:rPr lang="en-US" b="1" dirty="0">
                <a:solidFill>
                  <a:srgbClr val="FF6600"/>
                </a:solidFill>
              </a:rPr>
              <a:t>BE SURE TO COMPLETE THE REQUEST FOR FOOD ALLERGY AND HEALTH INVENTORY </a:t>
            </a:r>
          </a:p>
          <a:p>
            <a:r>
              <a:rPr lang="en-US" dirty="0"/>
              <a:t>                 This form gives me lots of important health information about your child.</a:t>
            </a:r>
          </a:p>
          <a:p>
            <a:r>
              <a:rPr lang="en-US" dirty="0"/>
              <a:t>                      </a:t>
            </a:r>
          </a:p>
          <a:p>
            <a:r>
              <a:rPr lang="en-US" dirty="0"/>
              <a:t>            2. </a:t>
            </a:r>
            <a:r>
              <a:rPr lang="en-US" b="1" dirty="0">
                <a:solidFill>
                  <a:srgbClr val="FF6600"/>
                </a:solidFill>
              </a:rPr>
              <a:t>ALL IMMUNIZATIONS MUST BE UP TO DATE AND CURRENT</a:t>
            </a:r>
          </a:p>
          <a:p>
            <a:r>
              <a:rPr lang="en-US" dirty="0"/>
              <a:t>                 All students registered at Herod  are required to have compliant immunizations and/or Affidavits on file.    </a:t>
            </a:r>
          </a:p>
          <a:p>
            <a:r>
              <a:rPr lang="en-US" dirty="0"/>
              <a:t>                 If your child has delinquent immunizations, I will be contacting you.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       3.  </a:t>
            </a:r>
            <a:r>
              <a:rPr lang="en-US" b="1" dirty="0">
                <a:solidFill>
                  <a:srgbClr val="FF6600"/>
                </a:solidFill>
              </a:rPr>
              <a:t>IF YOUR CHILD HAS A CHRONIC </a:t>
            </a:r>
            <a:r>
              <a:rPr lang="en-US" b="1">
                <a:solidFill>
                  <a:srgbClr val="FF6600"/>
                </a:solidFill>
              </a:rPr>
              <a:t>HEALTH CONDITION, </a:t>
            </a:r>
            <a:r>
              <a:rPr lang="en-US" b="1" dirty="0">
                <a:solidFill>
                  <a:srgbClr val="FF6600"/>
                </a:solidFill>
              </a:rPr>
              <a:t>PLEASE CONTACT ME</a:t>
            </a:r>
            <a:r>
              <a:rPr lang="en-US" dirty="0"/>
              <a:t>.</a:t>
            </a:r>
          </a:p>
          <a:p>
            <a:r>
              <a:rPr lang="en-US" dirty="0"/>
              <a:t>                  Food Allergies, Asthma, Diabetes, Seizures, etc.  I have special forms for you to complete.</a:t>
            </a:r>
          </a:p>
          <a:p>
            <a:endParaRPr lang="en-US" dirty="0"/>
          </a:p>
          <a:p>
            <a:r>
              <a:rPr lang="en-US" dirty="0"/>
              <a:t>             4.  </a:t>
            </a:r>
            <a:r>
              <a:rPr lang="en-US" b="1" dirty="0">
                <a:solidFill>
                  <a:srgbClr val="FF6600"/>
                </a:solidFill>
              </a:rPr>
              <a:t>IF YOUR CHILD IS GOING TO NEED ANY MEDICATIONS AT SCHOOL, PLEASE CONTACT ME</a:t>
            </a:r>
            <a:r>
              <a:rPr lang="en-US" dirty="0"/>
              <a:t>.</a:t>
            </a:r>
          </a:p>
          <a:p>
            <a:r>
              <a:rPr lang="en-US" dirty="0"/>
              <a:t>                   Need to get physician orders now, so medications can be at school.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                                           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4AF84B-0224-1CFD-607B-16BE13E42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580" y="210024"/>
            <a:ext cx="2255716" cy="223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6E8BAA-206B-4237-865C-9AC88BE92B70}"/>
              </a:ext>
            </a:extLst>
          </p:cNvPr>
          <p:cNvSpPr txBox="1"/>
          <p:nvPr/>
        </p:nvSpPr>
        <p:spPr>
          <a:xfrm>
            <a:off x="655983" y="397401"/>
            <a:ext cx="10853530" cy="60939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NOTES FROM THE NURSE AT HEROD</a:t>
            </a:r>
          </a:p>
          <a:p>
            <a:r>
              <a:rPr lang="en-US" dirty="0"/>
              <a:t>              </a:t>
            </a:r>
          </a:p>
          <a:p>
            <a:r>
              <a:rPr lang="en-US" b="1" dirty="0"/>
              <a:t>             </a:t>
            </a:r>
            <a:r>
              <a:rPr lang="en-US" sz="2000" b="1" dirty="0">
                <a:solidFill>
                  <a:srgbClr val="FF6600"/>
                </a:solidFill>
              </a:rPr>
              <a:t>MEDICATIONS AT SCHOOL</a:t>
            </a:r>
          </a:p>
          <a:p>
            <a:endParaRPr lang="en-US" dirty="0"/>
          </a:p>
          <a:p>
            <a:r>
              <a:rPr lang="en-US" dirty="0"/>
              <a:t>            1.  </a:t>
            </a:r>
            <a:r>
              <a:rPr lang="en-US" b="1" dirty="0">
                <a:solidFill>
                  <a:srgbClr val="FF6600"/>
                </a:solidFill>
              </a:rPr>
              <a:t>PHYSICIAN ORDERS MUST BE IN PLACE FOR ANY MEDICATION TO BE BROUGHT TO HEROD</a:t>
            </a:r>
          </a:p>
          <a:p>
            <a:r>
              <a:rPr lang="en-US" dirty="0"/>
              <a:t>                  This includes both over the counter medications (such as Tylenol or </a:t>
            </a:r>
            <a:r>
              <a:rPr lang="en-US" dirty="0" err="1"/>
              <a:t>motrin</a:t>
            </a:r>
            <a:r>
              <a:rPr lang="en-US" dirty="0"/>
              <a:t>), as well as all prescriptive </a:t>
            </a:r>
          </a:p>
          <a:p>
            <a:r>
              <a:rPr lang="en-US" dirty="0"/>
              <a:t>                   medications.  HISD requires that all medication orders be renewed at the beginning of each school year.</a:t>
            </a:r>
          </a:p>
          <a:p>
            <a:r>
              <a:rPr lang="en-US" dirty="0"/>
              <a:t>                      </a:t>
            </a:r>
          </a:p>
          <a:p>
            <a:r>
              <a:rPr lang="en-US" dirty="0"/>
              <a:t>            2.  </a:t>
            </a:r>
            <a:r>
              <a:rPr lang="en-US" b="1" dirty="0">
                <a:solidFill>
                  <a:srgbClr val="FF6600"/>
                </a:solidFill>
              </a:rPr>
              <a:t>MEDICATIONS MUST BE LABELED BY THE PHARMACISTS AND IN ORIGINAL CONTAINER</a:t>
            </a:r>
          </a:p>
          <a:p>
            <a:r>
              <a:rPr lang="en-US" dirty="0"/>
              <a:t>                  Label on prescription bottle must match orders from health care provider.  Over the counter medications </a:t>
            </a:r>
          </a:p>
          <a:p>
            <a:r>
              <a:rPr lang="en-US" dirty="0"/>
              <a:t>                  must be unopened and in original container.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            3.  </a:t>
            </a:r>
            <a:r>
              <a:rPr lang="en-US" b="1" dirty="0">
                <a:solidFill>
                  <a:srgbClr val="FF6600"/>
                </a:solidFill>
              </a:rPr>
              <a:t>ALL MEDICATIONS ARE KEPT IN THE NURSE CLINIC</a:t>
            </a:r>
          </a:p>
          <a:p>
            <a:r>
              <a:rPr lang="en-US" dirty="0"/>
              <a:t>                  Elementary students do not self carry medications  This includes any emergency drugs, like EPI Pens</a:t>
            </a:r>
          </a:p>
          <a:p>
            <a:endParaRPr lang="en-US" dirty="0"/>
          </a:p>
          <a:p>
            <a:r>
              <a:rPr lang="en-US" dirty="0"/>
              <a:t>             4.  </a:t>
            </a:r>
            <a:r>
              <a:rPr lang="en-US" b="1" dirty="0">
                <a:solidFill>
                  <a:srgbClr val="FF6600"/>
                </a:solidFill>
              </a:rPr>
              <a:t>REFILLS AND CHANGE OF PHYSICIAN ORDERS</a:t>
            </a:r>
            <a:r>
              <a:rPr lang="en-US" dirty="0"/>
              <a:t>	</a:t>
            </a:r>
            <a:r>
              <a:rPr lang="en-US" b="1" dirty="0"/>
              <a:t>	</a:t>
            </a:r>
            <a:endParaRPr lang="en-US" dirty="0"/>
          </a:p>
          <a:p>
            <a:r>
              <a:rPr lang="en-US" dirty="0"/>
              <a:t>                   The Herod nurse will notify you when your child needs a refill.  If your physician changes or stops a </a:t>
            </a:r>
          </a:p>
          <a:p>
            <a:r>
              <a:rPr lang="en-US" dirty="0"/>
              <a:t>                   medications, please notify the nurse, immediately</a:t>
            </a:r>
          </a:p>
          <a:p>
            <a:endParaRPr lang="en-US" b="1" dirty="0"/>
          </a:p>
          <a:p>
            <a:r>
              <a:rPr lang="en-US" b="1" dirty="0"/>
              <a:t>             4.  </a:t>
            </a:r>
            <a:r>
              <a:rPr lang="en-US" b="1" dirty="0">
                <a:solidFill>
                  <a:srgbClr val="FF6600"/>
                </a:solidFill>
              </a:rPr>
              <a:t>QUESTIONS FOR THE NURSE</a:t>
            </a:r>
          </a:p>
          <a:p>
            <a:r>
              <a:rPr lang="en-US" dirty="0"/>
              <a:t>                   Call the school nurse if you need medication order forms or for any questions about medications</a:t>
            </a:r>
          </a:p>
        </p:txBody>
      </p:sp>
    </p:spTree>
    <p:extLst>
      <p:ext uri="{BB962C8B-B14F-4D97-AF65-F5344CB8AC3E}">
        <p14:creationId xmlns:p14="http://schemas.microsoft.com/office/powerpoint/2010/main" val="172660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6E8BAA-206B-4237-865C-9AC88BE92B70}"/>
              </a:ext>
            </a:extLst>
          </p:cNvPr>
          <p:cNvSpPr txBox="1"/>
          <p:nvPr/>
        </p:nvSpPr>
        <p:spPr>
          <a:xfrm>
            <a:off x="655983" y="397401"/>
            <a:ext cx="10853530" cy="55399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NOTES FROM THE NURSE AT HEROD</a:t>
            </a:r>
          </a:p>
          <a:p>
            <a:r>
              <a:rPr lang="en-US" dirty="0"/>
              <a:t>              </a:t>
            </a:r>
          </a:p>
          <a:p>
            <a:r>
              <a:rPr lang="en-US" b="1" dirty="0"/>
              <a:t>             </a:t>
            </a:r>
            <a:r>
              <a:rPr lang="en-US" b="1" dirty="0">
                <a:solidFill>
                  <a:srgbClr val="FF6600"/>
                </a:solidFill>
              </a:rPr>
              <a:t>H</a:t>
            </a:r>
            <a:r>
              <a:rPr lang="en-US" sz="2000" b="1" dirty="0">
                <a:solidFill>
                  <a:srgbClr val="FF6600"/>
                </a:solidFill>
              </a:rPr>
              <a:t>EALTH REMINDERS</a:t>
            </a:r>
          </a:p>
          <a:p>
            <a:endParaRPr lang="en-US" dirty="0"/>
          </a:p>
          <a:p>
            <a:r>
              <a:rPr lang="en-US" dirty="0"/>
              <a:t>            1.  </a:t>
            </a:r>
            <a:r>
              <a:rPr lang="en-US" b="1" dirty="0">
                <a:solidFill>
                  <a:srgbClr val="FF6600"/>
                </a:solidFill>
              </a:rPr>
              <a:t>MANDATORY STATE SCREENING FOR GR PK, K, 1, 3, 5 BEGIN SOON</a:t>
            </a:r>
          </a:p>
          <a:p>
            <a:r>
              <a:rPr lang="en-US" dirty="0"/>
              <a:t>                  If your child fails any  screening, I will contact you.  If you are concerned about a vision</a:t>
            </a:r>
          </a:p>
          <a:p>
            <a:r>
              <a:rPr lang="en-US" dirty="0"/>
              <a:t>                  or hearing issue, and your child is in grade 2 or 4, contact me.</a:t>
            </a:r>
          </a:p>
          <a:p>
            <a:r>
              <a:rPr lang="en-US" dirty="0"/>
              <a:t>                      </a:t>
            </a:r>
          </a:p>
          <a:p>
            <a:r>
              <a:rPr lang="en-US" dirty="0"/>
              <a:t>            2.  </a:t>
            </a:r>
            <a:r>
              <a:rPr lang="en-US" b="1" dirty="0">
                <a:solidFill>
                  <a:srgbClr val="FF6600"/>
                </a:solidFill>
              </a:rPr>
              <a:t>PLEASE DON’T SEND YOUR CHILD TO SCHOOL ILL. </a:t>
            </a:r>
          </a:p>
          <a:p>
            <a:r>
              <a:rPr lang="en-US" dirty="0"/>
              <a:t>                  Please contact  me if your child is not feeling well . If your child has fever or vomiting, STAY HOME</a:t>
            </a:r>
          </a:p>
          <a:p>
            <a:endParaRPr lang="en-US" dirty="0"/>
          </a:p>
          <a:p>
            <a:r>
              <a:rPr lang="en-US" dirty="0"/>
              <a:t>            3.  </a:t>
            </a:r>
            <a:r>
              <a:rPr lang="en-US" b="1" dirty="0">
                <a:solidFill>
                  <a:srgbClr val="FF6600"/>
                </a:solidFill>
              </a:rPr>
              <a:t>BRING A CHANGE OF CLOTHES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                  Accidents happen, if you have a child in grades PK-1, please bring a change of clothes to school.</a:t>
            </a:r>
          </a:p>
          <a:p>
            <a:endParaRPr lang="en-US" dirty="0"/>
          </a:p>
          <a:p>
            <a:r>
              <a:rPr lang="en-US" dirty="0"/>
              <a:t>             4.  </a:t>
            </a:r>
            <a:r>
              <a:rPr lang="en-US" b="1" dirty="0">
                <a:solidFill>
                  <a:srgbClr val="FF6600"/>
                </a:solidFill>
              </a:rPr>
              <a:t>FLU SEASON IS JUST AROUND THE CORNER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                   Please consider getting a flu shot for your kiddos.  Send me a record if you do. </a:t>
            </a:r>
          </a:p>
          <a:p>
            <a:endParaRPr lang="en-US" dirty="0"/>
          </a:p>
          <a:p>
            <a:r>
              <a:rPr lang="en-US" dirty="0"/>
              <a:t>             5.  </a:t>
            </a:r>
            <a:r>
              <a:rPr lang="en-US" b="1" dirty="0">
                <a:solidFill>
                  <a:srgbClr val="FF6600"/>
                </a:solidFill>
              </a:rPr>
              <a:t>COVID UPDATES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                   Masks are not required at this time.  Currently, I am not testing any students at school for Covid.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6347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6E8BAA-206B-4237-865C-9AC88BE92B70}"/>
              </a:ext>
            </a:extLst>
          </p:cNvPr>
          <p:cNvSpPr txBox="1"/>
          <p:nvPr/>
        </p:nvSpPr>
        <p:spPr>
          <a:xfrm>
            <a:off x="298796" y="889843"/>
            <a:ext cx="10853530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CONTACT ME WITH ANY QUESTIONS OR CONCERNS</a:t>
            </a:r>
          </a:p>
          <a:p>
            <a:endParaRPr lang="en-US" dirty="0"/>
          </a:p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  <a:p>
            <a:pPr algn="ctr"/>
            <a:r>
              <a:rPr lang="en-US" sz="4000" b="1" dirty="0">
                <a:solidFill>
                  <a:srgbClr val="FF6600"/>
                </a:solidFill>
              </a:rPr>
              <a:t>MICHELINE TSAMBOU, R.N.</a:t>
            </a:r>
          </a:p>
          <a:p>
            <a:pPr algn="ctr"/>
            <a:r>
              <a:rPr lang="en-US" sz="4000" b="1" dirty="0"/>
              <a:t>HEROD ELEMENTARY SCHOOL NURSE</a:t>
            </a:r>
          </a:p>
          <a:p>
            <a:pPr algn="ctr"/>
            <a:endParaRPr lang="en-US" dirty="0"/>
          </a:p>
          <a:p>
            <a:pPr algn="ctr"/>
            <a:r>
              <a:rPr lang="en-US" sz="3600" b="1" dirty="0"/>
              <a:t>EMAIL:  </a:t>
            </a:r>
            <a:r>
              <a:rPr lang="en-US" sz="3600" b="1" dirty="0">
                <a:solidFill>
                  <a:srgbClr val="FF6600"/>
                </a:solidFill>
              </a:rPr>
              <a:t>micheline.tsambou@houstonisd.org</a:t>
            </a:r>
          </a:p>
          <a:p>
            <a:pPr algn="ctr"/>
            <a:r>
              <a:rPr lang="en-US" sz="3600" b="1" dirty="0"/>
              <a:t>PHONE:  713-778-3315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/>
              <a:t>                                               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9D84CF-C96A-9A48-72AD-EC6DECF09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0541" y="4302011"/>
            <a:ext cx="2252663" cy="223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1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606</Words>
  <Application>Microsoft Office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Schaffer-Boardman, Susan</dc:creator>
  <cp:lastModifiedBy>Campbell, Lisa K</cp:lastModifiedBy>
  <cp:revision>9</cp:revision>
  <dcterms:created xsi:type="dcterms:W3CDTF">2020-08-31T15:44:52Z</dcterms:created>
  <dcterms:modified xsi:type="dcterms:W3CDTF">2022-08-21T19:02:48Z</dcterms:modified>
</cp:coreProperties>
</file>